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CADAD-D8B8-43B0-BCAF-8A3ADF309A40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0C2B7-F27C-44FB-B7A3-5B22D9D51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250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CADAD-D8B8-43B0-BCAF-8A3ADF309A40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0C2B7-F27C-44FB-B7A3-5B22D9D51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186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CADAD-D8B8-43B0-BCAF-8A3ADF309A40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0C2B7-F27C-44FB-B7A3-5B22D9D51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463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CADAD-D8B8-43B0-BCAF-8A3ADF309A40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0C2B7-F27C-44FB-B7A3-5B22D9D51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053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CADAD-D8B8-43B0-BCAF-8A3ADF309A40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0C2B7-F27C-44FB-B7A3-5B22D9D51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99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CADAD-D8B8-43B0-BCAF-8A3ADF309A40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0C2B7-F27C-44FB-B7A3-5B22D9D51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43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CADAD-D8B8-43B0-BCAF-8A3ADF309A40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0C2B7-F27C-44FB-B7A3-5B22D9D51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811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CADAD-D8B8-43B0-BCAF-8A3ADF309A40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0C2B7-F27C-44FB-B7A3-5B22D9D51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901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CADAD-D8B8-43B0-BCAF-8A3ADF309A40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0C2B7-F27C-44FB-B7A3-5B22D9D51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013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CADAD-D8B8-43B0-BCAF-8A3ADF309A40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0C2B7-F27C-44FB-B7A3-5B22D9D51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632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CADAD-D8B8-43B0-BCAF-8A3ADF309A40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0C2B7-F27C-44FB-B7A3-5B22D9D51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328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CADAD-D8B8-43B0-BCAF-8A3ADF309A40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D0C2B7-F27C-44FB-B7A3-5B22D9D51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289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662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638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099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094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155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472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7466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7833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768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Широкоэкранный</PresentationFormat>
  <Paragraphs>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 Локтева</dc:creator>
  <cp:lastModifiedBy>Целищева Александра Юрьевна</cp:lastModifiedBy>
  <cp:revision>9</cp:revision>
  <dcterms:created xsi:type="dcterms:W3CDTF">2021-02-02T18:55:44Z</dcterms:created>
  <dcterms:modified xsi:type="dcterms:W3CDTF">2021-02-04T09:16:49Z</dcterms:modified>
</cp:coreProperties>
</file>